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73" r:id="rId4"/>
    <p:sldId id="278" r:id="rId5"/>
    <p:sldId id="27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F4944A"/>
    <a:srgbClr val="FFC000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58" d="100"/>
          <a:sy n="158" d="100"/>
        </p:scale>
        <p:origin x="616" y="1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5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d’oral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Semaine 6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559BA61-89C9-4C2C-89C2-BCC26C693E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 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 rot="1396174">
            <a:off x="-679121" y="327011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68281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Présentation des ateliers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28684" y="390396"/>
            <a:ext cx="857370" cy="733528"/>
          </a:xfrm>
          <a:prstGeom prst="rect">
            <a:avLst/>
          </a:prstGeom>
        </p:spPr>
      </p:pic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009E01D4-2073-4ED6-9077-C6B0ADBF95B3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6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Oral 1 – J’écoute avec attention</a:t>
            </a: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D64D4B1C-F3E1-4C2B-BB4A-A14B26EF748D}"/>
              </a:ext>
            </a:extLst>
          </p:cNvPr>
          <p:cNvSpPr txBox="1"/>
          <p:nvPr/>
        </p:nvSpPr>
        <p:spPr>
          <a:xfrm>
            <a:off x="1704788" y="764350"/>
            <a:ext cx="5463646" cy="4700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1" i="0" u="none" strike="noStrike" kern="1200" cap="none" spc="0" normalizeH="0" baseline="0" noProof="0" dirty="0">
                <a:ln>
                  <a:noFill/>
                </a:ln>
                <a:solidFill>
                  <a:srgbClr val="9EC979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CE2 :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04CF2CEC-7C06-4F99-957F-3BD4F853A4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50456" y="1234350"/>
            <a:ext cx="4298000" cy="4915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492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4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6" name="Titre 1">
            <a:extLst>
              <a:ext uri="{FF2B5EF4-FFF2-40B4-BE49-F238E27FC236}">
                <a16:creationId xmlns:a16="http://schemas.microsoft.com/office/drawing/2014/main" id="{20FCD8D1-7D19-4D4F-BA6B-533835A432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Récitation du poème</a:t>
            </a:r>
          </a:p>
        </p:txBody>
      </p:sp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3011A5AD-6C36-4259-9C9D-2035E371D553}"/>
              </a:ext>
            </a:extLst>
          </p:cNvPr>
          <p:cNvSpPr txBox="1">
            <a:spLocks/>
          </p:cNvSpPr>
          <p:nvPr/>
        </p:nvSpPr>
        <p:spPr>
          <a:xfrm>
            <a:off x="271537" y="5959929"/>
            <a:ext cx="7931224" cy="69339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6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Oral 1 – J’écoute avec attention</a:t>
            </a: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F68B9613-A67E-4F46-81C9-FE71338070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616474" y="993256"/>
            <a:ext cx="3742266" cy="4966673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6EC509C0-9A56-4323-97D8-4CAC3624671A}"/>
              </a:ext>
            </a:extLst>
          </p:cNvPr>
          <p:cNvSpPr txBox="1"/>
          <p:nvPr/>
        </p:nvSpPr>
        <p:spPr>
          <a:xfrm>
            <a:off x="947849" y="1637840"/>
            <a:ext cx="542029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Par 2, nous nous entraînons à réciter notre poème.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A2929394-2B3B-4322-A787-AF6DB56B8F02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28684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3589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Jeu Le comédien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009E01D4-2073-4ED6-9077-C6B0ADBF95B3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6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Oral 1 – J’écoute avec attention</a:t>
            </a: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A17DEE05-2778-4597-98FD-5D6149B975BE}"/>
              </a:ext>
            </a:extLst>
          </p:cNvPr>
          <p:cNvSpPr txBox="1"/>
          <p:nvPr/>
        </p:nvSpPr>
        <p:spPr>
          <a:xfrm>
            <a:off x="956404" y="1319998"/>
            <a:ext cx="102603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Jouer par groupes de 4</a:t>
            </a: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7BBF6468-5150-4640-8174-B0AEC935B0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249663">
            <a:off x="3443485" y="2513303"/>
            <a:ext cx="2818378" cy="2192071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99B5E447-C9B6-4D4C-B6C3-30F14422F3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927355">
            <a:off x="6343057" y="2922938"/>
            <a:ext cx="2590892" cy="1980136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2BCBEB29-375E-4343-B452-49864E5C605E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28684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20792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009E01D4-2073-4ED6-9077-C6B0ADBF95B3}"/>
              </a:ext>
            </a:extLst>
          </p:cNvPr>
          <p:cNvSpPr txBox="1">
            <a:spLocks/>
          </p:cNvSpPr>
          <p:nvPr/>
        </p:nvSpPr>
        <p:spPr>
          <a:xfrm>
            <a:off x="282250" y="6053328"/>
            <a:ext cx="7931224" cy="558240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1 J’écoute avec attention</a:t>
            </a:r>
          </a:p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3 – Je participe à des échanges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sp>
        <p:nvSpPr>
          <p:cNvPr id="14" name="Titre 1">
            <a:extLst>
              <a:ext uri="{FF2B5EF4-FFF2-40B4-BE49-F238E27FC236}">
                <a16:creationId xmlns:a16="http://schemas.microsoft.com/office/drawing/2014/main" id="{76BCBBB8-9969-487E-91EC-330188D2EC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Le mot interdit des émotions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454B6335-C3DD-4847-9E7B-6F3DA4B29CD4}"/>
              </a:ext>
            </a:extLst>
          </p:cNvPr>
          <p:cNvSpPr txBox="1"/>
          <p:nvPr/>
        </p:nvSpPr>
        <p:spPr>
          <a:xfrm>
            <a:off x="587829" y="1534886"/>
            <a:ext cx="45393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400" dirty="0"/>
              <a:t>Jouer par groupes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EAC3A962-BDBB-4C5E-87D7-833158C715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341925">
            <a:off x="2233848" y="2244956"/>
            <a:ext cx="2267767" cy="321587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5BC072DF-EE2E-45BF-A285-009B01FA45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63441">
            <a:off x="7006718" y="2229244"/>
            <a:ext cx="2211940" cy="31599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B6CA0F5D-3F9B-4FF6-8F66-66A12AD51177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28684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945389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82</Words>
  <Application>Microsoft Office PowerPoint</Application>
  <PresentationFormat>Grand écran</PresentationFormat>
  <Paragraphs>25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Thème Office</vt:lpstr>
      <vt:lpstr>Activités d’oral</vt:lpstr>
      <vt:lpstr>Présentation des ateliers</vt:lpstr>
      <vt:lpstr>Récitation du poème</vt:lpstr>
      <vt:lpstr>Jeu Le comédien</vt:lpstr>
      <vt:lpstr>Le mot interdit des émotions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42</cp:revision>
  <dcterms:created xsi:type="dcterms:W3CDTF">2021-07-17T07:25:24Z</dcterms:created>
  <dcterms:modified xsi:type="dcterms:W3CDTF">2022-02-02T07:29:34Z</dcterms:modified>
</cp:coreProperties>
</file>